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342" r:id="rId5"/>
    <p:sldId id="343" r:id="rId6"/>
    <p:sldId id="344" r:id="rId7"/>
    <p:sldId id="348" r:id="rId8"/>
    <p:sldId id="345" r:id="rId9"/>
    <p:sldId id="346" r:id="rId10"/>
    <p:sldId id="34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16AE8B-879E-40F1-A405-FC69D30FA2AC}" v="11" dt="2023-05-03T10:07:57.2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5646"/>
  </p:normalViewPr>
  <p:slideViewPr>
    <p:cSldViewPr snapToGrid="0" snapToObjects="1" showGuides="1">
      <p:cViewPr>
        <p:scale>
          <a:sx n="107" d="100"/>
          <a:sy n="107" d="100"/>
        </p:scale>
        <p:origin x="84" y="1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ssica Pham" userId="ce161adb6e6472e7" providerId="LiveId" clId="{0816AE8B-879E-40F1-A405-FC69D30FA2AC}"/>
    <pc:docChg chg="undo custSel addSld modSld">
      <pc:chgData name="Jessica Pham" userId="ce161adb6e6472e7" providerId="LiveId" clId="{0816AE8B-879E-40F1-A405-FC69D30FA2AC}" dt="2023-05-03T10:14:21.966" v="721" actId="1076"/>
      <pc:docMkLst>
        <pc:docMk/>
      </pc:docMkLst>
      <pc:sldChg chg="addSp delSp modSp new mod">
        <pc:chgData name="Jessica Pham" userId="ce161adb6e6472e7" providerId="LiveId" clId="{0816AE8B-879E-40F1-A405-FC69D30FA2AC}" dt="2023-05-03T10:14:21.966" v="721" actId="1076"/>
        <pc:sldMkLst>
          <pc:docMk/>
          <pc:sldMk cId="2900862420" sldId="348"/>
        </pc:sldMkLst>
        <pc:spChg chg="mod">
          <ac:chgData name="Jessica Pham" userId="ce161adb6e6472e7" providerId="LiveId" clId="{0816AE8B-879E-40F1-A405-FC69D30FA2AC}" dt="2023-05-03T10:11:45.127" v="501" actId="1076"/>
          <ac:spMkLst>
            <pc:docMk/>
            <pc:sldMk cId="2900862420" sldId="348"/>
            <ac:spMk id="2" creationId="{59A2D2CF-967B-99B7-33D5-335B104904C6}"/>
          </ac:spMkLst>
        </pc:spChg>
        <pc:spChg chg="mod">
          <ac:chgData name="Jessica Pham" userId="ce161adb6e6472e7" providerId="LiveId" clId="{0816AE8B-879E-40F1-A405-FC69D30FA2AC}" dt="2023-05-03T10:12:55.991" v="718" actId="20577"/>
          <ac:spMkLst>
            <pc:docMk/>
            <pc:sldMk cId="2900862420" sldId="348"/>
            <ac:spMk id="3" creationId="{9C1044D1-C4A1-C28B-CEE7-E8D680EFB7D6}"/>
          </ac:spMkLst>
        </pc:spChg>
        <pc:spChg chg="add mod">
          <ac:chgData name="Jessica Pham" userId="ce161adb6e6472e7" providerId="LiveId" clId="{0816AE8B-879E-40F1-A405-FC69D30FA2AC}" dt="2023-05-03T10:14:21.966" v="721" actId="1076"/>
          <ac:spMkLst>
            <pc:docMk/>
            <pc:sldMk cId="2900862420" sldId="348"/>
            <ac:spMk id="6" creationId="{A23C02D2-FC71-CC84-1FC0-41411E81BB79}"/>
          </ac:spMkLst>
        </pc:spChg>
        <pc:spChg chg="add mod">
          <ac:chgData name="Jessica Pham" userId="ce161adb6e6472e7" providerId="LiveId" clId="{0816AE8B-879E-40F1-A405-FC69D30FA2AC}" dt="2023-05-03T10:14:21.966" v="721" actId="1076"/>
          <ac:spMkLst>
            <pc:docMk/>
            <pc:sldMk cId="2900862420" sldId="348"/>
            <ac:spMk id="7" creationId="{C05209B5-1A8C-1A5A-53F4-1FF1D345AF45}"/>
          </ac:spMkLst>
        </pc:spChg>
        <pc:spChg chg="add del mod">
          <ac:chgData name="Jessica Pham" userId="ce161adb6e6472e7" providerId="LiveId" clId="{0816AE8B-879E-40F1-A405-FC69D30FA2AC}" dt="2023-05-03T10:01:08.399" v="140" actId="478"/>
          <ac:spMkLst>
            <pc:docMk/>
            <pc:sldMk cId="2900862420" sldId="348"/>
            <ac:spMk id="8" creationId="{E3D8F4EA-1C6B-3E33-16C6-0BB9D40C5F3A}"/>
          </ac:spMkLst>
        </pc:spChg>
        <pc:spChg chg="add mod">
          <ac:chgData name="Jessica Pham" userId="ce161adb6e6472e7" providerId="LiveId" clId="{0816AE8B-879E-40F1-A405-FC69D30FA2AC}" dt="2023-05-03T10:14:21.966" v="721" actId="1076"/>
          <ac:spMkLst>
            <pc:docMk/>
            <pc:sldMk cId="2900862420" sldId="348"/>
            <ac:spMk id="9" creationId="{B69005FE-554C-5B7A-82ED-75DDDFF16CF7}"/>
          </ac:spMkLst>
        </pc:spChg>
        <pc:spChg chg="add mod">
          <ac:chgData name="Jessica Pham" userId="ce161adb6e6472e7" providerId="LiveId" clId="{0816AE8B-879E-40F1-A405-FC69D30FA2AC}" dt="2023-05-03T10:14:21.966" v="721" actId="1076"/>
          <ac:spMkLst>
            <pc:docMk/>
            <pc:sldMk cId="2900862420" sldId="348"/>
            <ac:spMk id="10" creationId="{49F72C17-CFC2-20D4-58CA-5E88D7A8AC55}"/>
          </ac:spMkLst>
        </pc:spChg>
        <pc:spChg chg="add mod">
          <ac:chgData name="Jessica Pham" userId="ce161adb6e6472e7" providerId="LiveId" clId="{0816AE8B-879E-40F1-A405-FC69D30FA2AC}" dt="2023-05-03T10:14:21.966" v="721" actId="1076"/>
          <ac:spMkLst>
            <pc:docMk/>
            <pc:sldMk cId="2900862420" sldId="348"/>
            <ac:spMk id="11" creationId="{B150E850-C421-68D7-0647-60B6A1D042E9}"/>
          </ac:spMkLst>
        </pc:spChg>
        <pc:spChg chg="add mod">
          <ac:chgData name="Jessica Pham" userId="ce161adb6e6472e7" providerId="LiveId" clId="{0816AE8B-879E-40F1-A405-FC69D30FA2AC}" dt="2023-05-03T10:14:12.317" v="720" actId="1076"/>
          <ac:spMkLst>
            <pc:docMk/>
            <pc:sldMk cId="2900862420" sldId="348"/>
            <ac:spMk id="37" creationId="{161F4380-4A8C-8A4C-99AD-010E787BC9EE}"/>
          </ac:spMkLst>
        </pc:spChg>
        <pc:spChg chg="add mod">
          <ac:chgData name="Jessica Pham" userId="ce161adb6e6472e7" providerId="LiveId" clId="{0816AE8B-879E-40F1-A405-FC69D30FA2AC}" dt="2023-05-03T10:14:12.317" v="720" actId="1076"/>
          <ac:spMkLst>
            <pc:docMk/>
            <pc:sldMk cId="2900862420" sldId="348"/>
            <ac:spMk id="38" creationId="{B6FCC3F5-30C6-C5DC-D8B2-69575B507435}"/>
          </ac:spMkLst>
        </pc:spChg>
        <pc:spChg chg="add mod">
          <ac:chgData name="Jessica Pham" userId="ce161adb6e6472e7" providerId="LiveId" clId="{0816AE8B-879E-40F1-A405-FC69D30FA2AC}" dt="2023-05-03T10:14:12.317" v="720" actId="1076"/>
          <ac:spMkLst>
            <pc:docMk/>
            <pc:sldMk cId="2900862420" sldId="348"/>
            <ac:spMk id="39" creationId="{FC4B2887-EAF8-0BE5-371B-4C4E72C984CD}"/>
          </ac:spMkLst>
        </pc:spChg>
        <pc:spChg chg="add mod">
          <ac:chgData name="Jessica Pham" userId="ce161adb6e6472e7" providerId="LiveId" clId="{0816AE8B-879E-40F1-A405-FC69D30FA2AC}" dt="2023-05-03T10:14:12.317" v="720" actId="1076"/>
          <ac:spMkLst>
            <pc:docMk/>
            <pc:sldMk cId="2900862420" sldId="348"/>
            <ac:spMk id="40" creationId="{46A99030-14C7-3175-D00D-2AB4CBEF9E11}"/>
          </ac:spMkLst>
        </pc:spChg>
        <pc:spChg chg="add mod">
          <ac:chgData name="Jessica Pham" userId="ce161adb6e6472e7" providerId="LiveId" clId="{0816AE8B-879E-40F1-A405-FC69D30FA2AC}" dt="2023-05-03T10:14:12.317" v="720" actId="1076"/>
          <ac:spMkLst>
            <pc:docMk/>
            <pc:sldMk cId="2900862420" sldId="348"/>
            <ac:spMk id="41" creationId="{D0098F1C-8130-FCAA-4D84-590459A6028B}"/>
          </ac:spMkLst>
        </pc:spChg>
        <pc:cxnChg chg="add del">
          <ac:chgData name="Jessica Pham" userId="ce161adb6e6472e7" providerId="LiveId" clId="{0816AE8B-879E-40F1-A405-FC69D30FA2AC}" dt="2023-05-03T10:05:38.340" v="309" actId="11529"/>
          <ac:cxnSpMkLst>
            <pc:docMk/>
            <pc:sldMk cId="2900862420" sldId="348"/>
            <ac:cxnSpMk id="13" creationId="{AB362FDE-3502-5F64-FEE6-0CB5E1EFE701}"/>
          </ac:cxnSpMkLst>
        </pc:cxnChg>
        <pc:cxnChg chg="add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15" creationId="{18F322FF-7781-F533-A528-6AA645EA57E6}"/>
          </ac:cxnSpMkLst>
        </pc:cxnChg>
        <pc:cxnChg chg="add del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16" creationId="{92357135-1C8F-5DAA-C150-6D57A95C832B}"/>
          </ac:cxnSpMkLst>
        </pc:cxnChg>
        <pc:cxnChg chg="add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19" creationId="{1E6413FC-27A2-CEF4-CAC2-8A87A2437E10}"/>
          </ac:cxnSpMkLst>
        </pc:cxnChg>
        <pc:cxnChg chg="add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22" creationId="{39A0995E-8B95-F92E-1FB9-CD5466D74214}"/>
          </ac:cxnSpMkLst>
        </pc:cxnChg>
        <pc:cxnChg chg="add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25" creationId="{773643C8-09CD-42C7-5BCC-7CD42ECDDA3D}"/>
          </ac:cxnSpMkLst>
        </pc:cxnChg>
        <pc:cxnChg chg="add mod">
          <ac:chgData name="Jessica Pham" userId="ce161adb6e6472e7" providerId="LiveId" clId="{0816AE8B-879E-40F1-A405-FC69D30FA2AC}" dt="2023-05-03T10:14:21.966" v="721" actId="1076"/>
          <ac:cxnSpMkLst>
            <pc:docMk/>
            <pc:sldMk cId="2900862420" sldId="348"/>
            <ac:cxnSpMk id="28" creationId="{D295FF05-76EB-59C2-9484-D7CA755FE4D7}"/>
          </ac:cxnSpMkLst>
        </pc:cxnChg>
        <pc:cxnChg chg="add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2" creationId="{AF0233B5-5935-3FAC-29A3-7241516D84C4}"/>
          </ac:cxnSpMkLst>
        </pc:cxnChg>
        <pc:cxnChg chg="add del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3" creationId="{BA8030AF-5718-01DF-8073-745EED68CA8D}"/>
          </ac:cxnSpMkLst>
        </pc:cxnChg>
        <pc:cxnChg chg="add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4" creationId="{76A0F93F-D1A0-A5E7-5060-C43C3C51C611}"/>
          </ac:cxnSpMkLst>
        </pc:cxnChg>
        <pc:cxnChg chg="add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5" creationId="{8C86D276-2ADB-BEFF-0DC4-6106D5E206C1}"/>
          </ac:cxnSpMkLst>
        </pc:cxnChg>
        <pc:cxnChg chg="add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6" creationId="{68749BA9-3A97-8D0F-7575-5D2CE4D30A0E}"/>
          </ac:cxnSpMkLst>
        </pc:cxnChg>
        <pc:cxnChg chg="add mod">
          <ac:chgData name="Jessica Pham" userId="ce161adb6e6472e7" providerId="LiveId" clId="{0816AE8B-879E-40F1-A405-FC69D30FA2AC}" dt="2023-05-03T10:14:12.317" v="720" actId="1076"/>
          <ac:cxnSpMkLst>
            <pc:docMk/>
            <pc:sldMk cId="2900862420" sldId="348"/>
            <ac:cxnSpMk id="47" creationId="{65083240-FAA2-3BC3-EAF4-76AD5CDA0413}"/>
          </ac:cxnSpMkLst>
        </pc:cxn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014811007521641"/>
          <c:y val="3.0671776787884721E-2"/>
          <c:w val="0.88985188992478359"/>
          <c:h val="0.7722873922281118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Exact Solution</c:v>
                </c:pt>
              </c:strCache>
            </c:strRef>
          </c:tx>
          <c:spPr>
            <a:ln w="349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0.05</c:v>
                </c:pt>
                <c:pt idx="3">
                  <c:v>4.5</c:v>
                </c:pt>
                <c:pt idx="4">
                  <c:v>101.73399999999999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353-46C0-B622-90BE764797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Approximation</c:v>
                </c:pt>
              </c:strCache>
            </c:strRef>
          </c:tx>
          <c:spPr>
            <a:ln w="38100" cap="rnd" cmpd="sng" algn="ctr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0</c:v>
                </c:pt>
                <c:pt idx="1">
                  <c:v>5.0000000000000001E-4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53-46C0-B622-90BE764797D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417577960"/>
        <c:axId val="417580840"/>
      </c:lineChart>
      <c:catAx>
        <c:axId val="417577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Input</a:t>
                </a:r>
                <a:r>
                  <a:rPr lang="en-US" baseline="0" dirty="0"/>
                  <a:t> size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580840"/>
        <c:crosses val="autoZero"/>
        <c:auto val="1"/>
        <c:lblAlgn val="ctr"/>
        <c:lblOffset val="100"/>
        <c:noMultiLvlLbl val="0"/>
      </c:catAx>
      <c:valAx>
        <c:axId val="41758084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</a:t>
                </a:r>
                <a:r>
                  <a:rPr lang="en-US" baseline="0" dirty="0"/>
                  <a:t> to run (S)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577960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Exact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6</c:v>
                </c:pt>
                <c:pt idx="3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E4-49B5-92E4-F1209C0211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Approximation</c:v>
                </c:pt>
              </c:strCache>
            </c:strRef>
          </c:tx>
          <c:spPr>
            <a:ln w="22225" cap="rnd" cmpd="sng" algn="ctr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6</c:v>
                </c:pt>
                <c:pt idx="3">
                  <c:v>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DE4-49B5-92E4-F1209C02114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800231456"/>
        <c:axId val="800232176"/>
      </c:lineChart>
      <c:catAx>
        <c:axId val="800231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</a:t>
                </a:r>
                <a:r>
                  <a:rPr lang="en-US" baseline="0" dirty="0"/>
                  <a:t> of edges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32176"/>
        <c:crosses val="autoZero"/>
        <c:auto val="1"/>
        <c:lblAlgn val="ctr"/>
        <c:lblOffset val="100"/>
        <c:noMultiLvlLbl val="0"/>
      </c:catAx>
      <c:valAx>
        <c:axId val="8002321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</a:t>
                </a:r>
                <a:r>
                  <a:rPr lang="en-US" baseline="0" dirty="0"/>
                  <a:t> of vertices in set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31456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5/3/2023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 VERTEX COVER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APPROXIMATION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Jess Pham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D9B4D-63A7-9B8E-69CB-886B05DB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27A3B-510C-ACD4-7096-6FF011A14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4F2F47-2561-2E08-9BE9-A9D6B636104A}"/>
              </a:ext>
            </a:extLst>
          </p:cNvPr>
          <p:cNvSpPr txBox="1"/>
          <p:nvPr/>
        </p:nvSpPr>
        <p:spPr>
          <a:xfrm>
            <a:off x="605642" y="1627233"/>
            <a:ext cx="7574531" cy="4401205"/>
          </a:xfrm>
          <a:prstGeom prst="rect">
            <a:avLst/>
          </a:prstGeom>
          <a:solidFill>
            <a:srgbClr val="000000">
              <a:alpha val="1411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def </a:t>
            </a:r>
            <a:r>
              <a:rPr lang="en-US" sz="2000" dirty="0" err="1">
                <a:solidFill>
                  <a:schemeClr val="bg1"/>
                </a:solidFill>
              </a:rPr>
              <a:t>min_vertex_approx</a:t>
            </a:r>
            <a:r>
              <a:rPr lang="en-US" sz="2000" dirty="0">
                <a:solidFill>
                  <a:schemeClr val="bg1"/>
                </a:solidFill>
              </a:rPr>
              <a:t>(edges):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cover = set() </a:t>
            </a:r>
          </a:p>
          <a:p>
            <a:r>
              <a:rPr lang="en-US" sz="2000" dirty="0">
                <a:solidFill>
                  <a:schemeClr val="bg1"/>
                </a:solidFill>
              </a:rPr>
              <a:t>	degrees = {} # dictionary to store degree of each vertex</a:t>
            </a:r>
          </a:p>
          <a:p>
            <a:r>
              <a:rPr lang="en-US" sz="2000" dirty="0">
                <a:solidFill>
                  <a:schemeClr val="bg1"/>
                </a:solidFill>
              </a:rPr>
              <a:t>	while edges: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for u, v in edges: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degrees[u] += 1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degrees[v] += 1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# get vertex with highest degree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u = max(degrees)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  <a:r>
              <a:rPr lang="en-US" sz="2000" dirty="0" err="1">
                <a:solidFill>
                  <a:schemeClr val="bg1"/>
                </a:solidFill>
              </a:rPr>
              <a:t>cover.add</a:t>
            </a:r>
            <a:r>
              <a:rPr lang="en-US" sz="2000" dirty="0">
                <a:solidFill>
                  <a:schemeClr val="bg1"/>
                </a:solidFill>
              </a:rPr>
              <a:t>(u)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edges = if edges(u, v) not contain u</a:t>
            </a:r>
          </a:p>
          <a:p>
            <a:r>
              <a:rPr lang="en-US" sz="2000" dirty="0">
                <a:solidFill>
                  <a:schemeClr val="bg1"/>
                </a:solidFill>
              </a:rPr>
              <a:t>	return cover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B75B7-5495-BF63-CBFE-84DC2D8A72FE}"/>
              </a:ext>
            </a:extLst>
          </p:cNvPr>
          <p:cNvSpPr txBox="1"/>
          <p:nvPr/>
        </p:nvSpPr>
        <p:spPr>
          <a:xfrm>
            <a:off x="8180173" y="1691732"/>
            <a:ext cx="3597288" cy="2862322"/>
          </a:xfrm>
          <a:prstGeom prst="rect">
            <a:avLst/>
          </a:prstGeom>
          <a:solidFill>
            <a:srgbClr val="000000">
              <a:alpha val="14118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Greedy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Find the vertices with the highest degree (the ones with the most edges incident to it) and remove that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Update graph, only adding the edges that still do not have a cover</a:t>
            </a:r>
          </a:p>
        </p:txBody>
      </p:sp>
    </p:spTree>
    <p:extLst>
      <p:ext uri="{BB962C8B-B14F-4D97-AF65-F5344CB8AC3E}">
        <p14:creationId xmlns:p14="http://schemas.microsoft.com/office/powerpoint/2010/main" val="95477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5AA8EC-DDFF-F61D-B5BE-8AFBF275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CF5F5-6BAF-BE93-9216-18337ED7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CBFEB4-8552-8B2C-68FF-F2015A61A492}"/>
              </a:ext>
            </a:extLst>
          </p:cNvPr>
          <p:cNvSpPr txBox="1"/>
          <p:nvPr/>
        </p:nvSpPr>
        <p:spPr>
          <a:xfrm>
            <a:off x="2085975" y="1951672"/>
            <a:ext cx="8620125" cy="1477328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softEdge rad="254000"/>
          </a:effectLst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	while edges: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for u, v in edges: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	degrees[u] += 1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	degrees[v] += 1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CCF49E-2D13-0631-3021-E00E5CD3CD87}"/>
                  </a:ext>
                </a:extLst>
              </p:cNvPr>
              <p:cNvSpPr txBox="1"/>
              <p:nvPr/>
            </p:nvSpPr>
            <p:spPr>
              <a:xfrm>
                <a:off x="6981825" y="3954752"/>
                <a:ext cx="3257550" cy="18466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6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6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6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6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6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6000" dirty="0">
                    <a:solidFill>
                      <a:schemeClr val="bg1"/>
                    </a:solidFill>
                  </a:rPr>
                  <a:t>)</a:t>
                </a:r>
              </a:p>
              <a:p>
                <a:endParaRPr lang="en-US" sz="60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CCF49E-2D13-0631-3021-E00E5CD3CD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1825" y="3954752"/>
                <a:ext cx="3257550" cy="1846659"/>
              </a:xfrm>
              <a:prstGeom prst="rect">
                <a:avLst/>
              </a:prstGeom>
              <a:blipFill>
                <a:blip r:embed="rId2"/>
                <a:stretch>
                  <a:fillRect t="-12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715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2D2CF-967B-99B7-33D5-335B10490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371" y="380503"/>
            <a:ext cx="3767257" cy="1358678"/>
          </a:xfrm>
        </p:spPr>
        <p:txBody>
          <a:bodyPr/>
          <a:lstStyle/>
          <a:p>
            <a:r>
              <a:rPr lang="en-US" dirty="0"/>
              <a:t>Lower  Bound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044D1-C4A1-C28B-CEE7-E8D680EFB7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2072916"/>
            <a:ext cx="3767257" cy="261688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size of the maximum matching is equivalent to the size of minimum vertex cover (</a:t>
            </a:r>
            <a:r>
              <a:rPr lang="en-US" dirty="0" err="1"/>
              <a:t>Konig’s</a:t>
            </a:r>
            <a:r>
              <a:rPr lang="en-US" dirty="0"/>
              <a:t> theorem)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matching: choose the maximum set of edges such that no two edges share a vertex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we choose any two vertices incident to the edges in maximum matching, we have a minimum vertex cover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4D4F65-A88C-EEF8-47C6-D52D353A6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EAF625-28C3-47B3-61B8-1F6680ED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23C02D2-FC71-CC84-1FC0-41411E81BB79}"/>
              </a:ext>
            </a:extLst>
          </p:cNvPr>
          <p:cNvSpPr/>
          <p:nvPr/>
        </p:nvSpPr>
        <p:spPr>
          <a:xfrm>
            <a:off x="7309262" y="4914615"/>
            <a:ext cx="427511" cy="42751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05209B5-1A8C-1A5A-53F4-1FF1D345AF45}"/>
              </a:ext>
            </a:extLst>
          </p:cNvPr>
          <p:cNvSpPr/>
          <p:nvPr/>
        </p:nvSpPr>
        <p:spPr>
          <a:xfrm>
            <a:off x="9646596" y="4449032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69005FE-554C-5B7A-82ED-75DDDFF16CF7}"/>
              </a:ext>
            </a:extLst>
          </p:cNvPr>
          <p:cNvSpPr/>
          <p:nvPr/>
        </p:nvSpPr>
        <p:spPr>
          <a:xfrm>
            <a:off x="8471065" y="4914615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9F72C17-CFC2-20D4-58CA-5E88D7A8AC55}"/>
              </a:ext>
            </a:extLst>
          </p:cNvPr>
          <p:cNvSpPr/>
          <p:nvPr/>
        </p:nvSpPr>
        <p:spPr>
          <a:xfrm>
            <a:off x="7340929" y="3778716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150E850-C421-68D7-0647-60B6A1D042E9}"/>
              </a:ext>
            </a:extLst>
          </p:cNvPr>
          <p:cNvSpPr/>
          <p:nvPr/>
        </p:nvSpPr>
        <p:spPr>
          <a:xfrm>
            <a:off x="8510650" y="3778716"/>
            <a:ext cx="427511" cy="427512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F322FF-7781-F533-A528-6AA645EA57E6}"/>
              </a:ext>
            </a:extLst>
          </p:cNvPr>
          <p:cNvCxnSpPr>
            <a:stCxn id="10" idx="4"/>
            <a:endCxn id="6" idx="0"/>
          </p:cNvCxnSpPr>
          <p:nvPr/>
        </p:nvCxnSpPr>
        <p:spPr>
          <a:xfrm flipH="1">
            <a:off x="7523018" y="4206228"/>
            <a:ext cx="31667" cy="70838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357135-1C8F-5DAA-C150-6D57A95C832B}"/>
              </a:ext>
            </a:extLst>
          </p:cNvPr>
          <p:cNvCxnSpPr>
            <a:cxnSpLocks/>
            <a:stCxn id="11" idx="4"/>
            <a:endCxn id="9" idx="0"/>
          </p:cNvCxnSpPr>
          <p:nvPr/>
        </p:nvCxnSpPr>
        <p:spPr>
          <a:xfrm flipH="1">
            <a:off x="8684821" y="4206228"/>
            <a:ext cx="39585" cy="70838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E6413FC-27A2-CEF4-CAC2-8A87A2437E10}"/>
              </a:ext>
            </a:extLst>
          </p:cNvPr>
          <p:cNvCxnSpPr>
            <a:cxnSpLocks/>
            <a:stCxn id="7" idx="3"/>
            <a:endCxn id="9" idx="6"/>
          </p:cNvCxnSpPr>
          <p:nvPr/>
        </p:nvCxnSpPr>
        <p:spPr>
          <a:xfrm flipH="1">
            <a:off x="8898576" y="4813936"/>
            <a:ext cx="810628" cy="31443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9A0995E-8B95-F92E-1FB9-CD5466D74214}"/>
              </a:ext>
            </a:extLst>
          </p:cNvPr>
          <p:cNvCxnSpPr>
            <a:cxnSpLocks/>
            <a:stCxn id="11" idx="6"/>
            <a:endCxn id="7" idx="1"/>
          </p:cNvCxnSpPr>
          <p:nvPr/>
        </p:nvCxnSpPr>
        <p:spPr>
          <a:xfrm>
            <a:off x="8938161" y="3992472"/>
            <a:ext cx="771043" cy="51916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73643C8-09CD-42C7-5BCC-7CD42ECDDA3D}"/>
              </a:ext>
            </a:extLst>
          </p:cNvPr>
          <p:cNvCxnSpPr>
            <a:cxnSpLocks/>
            <a:stCxn id="10" idx="6"/>
            <a:endCxn id="11" idx="2"/>
          </p:cNvCxnSpPr>
          <p:nvPr/>
        </p:nvCxnSpPr>
        <p:spPr>
          <a:xfrm>
            <a:off x="7768440" y="3992472"/>
            <a:ext cx="74221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D295FF05-76EB-59C2-9484-D7CA755FE4D7}"/>
              </a:ext>
            </a:extLst>
          </p:cNvPr>
          <p:cNvCxnSpPr>
            <a:cxnSpLocks/>
            <a:stCxn id="9" idx="2"/>
            <a:endCxn id="6" idx="6"/>
          </p:cNvCxnSpPr>
          <p:nvPr/>
        </p:nvCxnSpPr>
        <p:spPr>
          <a:xfrm flipH="1">
            <a:off x="7736773" y="5128371"/>
            <a:ext cx="73429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161F4380-4A8C-8A4C-99AD-010E787BC9EE}"/>
              </a:ext>
            </a:extLst>
          </p:cNvPr>
          <p:cNvSpPr/>
          <p:nvPr/>
        </p:nvSpPr>
        <p:spPr>
          <a:xfrm>
            <a:off x="7348847" y="2470068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B6FCC3F5-30C6-C5DC-D8B2-69575B507435}"/>
              </a:ext>
            </a:extLst>
          </p:cNvPr>
          <p:cNvSpPr/>
          <p:nvPr/>
        </p:nvSpPr>
        <p:spPr>
          <a:xfrm>
            <a:off x="9686181" y="2004485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C4B2887-EAF8-0BE5-371B-4C4E72C984CD}"/>
              </a:ext>
            </a:extLst>
          </p:cNvPr>
          <p:cNvSpPr/>
          <p:nvPr/>
        </p:nvSpPr>
        <p:spPr>
          <a:xfrm>
            <a:off x="8510650" y="2470068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46A99030-14C7-3175-D00D-2AB4CBEF9E11}"/>
              </a:ext>
            </a:extLst>
          </p:cNvPr>
          <p:cNvSpPr/>
          <p:nvPr/>
        </p:nvSpPr>
        <p:spPr>
          <a:xfrm>
            <a:off x="7380514" y="1334169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D0098F1C-8130-FCAA-4D84-590459A6028B}"/>
              </a:ext>
            </a:extLst>
          </p:cNvPr>
          <p:cNvSpPr/>
          <p:nvPr/>
        </p:nvSpPr>
        <p:spPr>
          <a:xfrm>
            <a:off x="8550235" y="1334169"/>
            <a:ext cx="427511" cy="4275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F0233B5-5935-3FAC-29A3-7241516D84C4}"/>
              </a:ext>
            </a:extLst>
          </p:cNvPr>
          <p:cNvCxnSpPr>
            <a:stCxn id="40" idx="4"/>
            <a:endCxn id="37" idx="0"/>
          </p:cNvCxnSpPr>
          <p:nvPr/>
        </p:nvCxnSpPr>
        <p:spPr>
          <a:xfrm flipH="1">
            <a:off x="7562603" y="1761681"/>
            <a:ext cx="31667" cy="70838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A8030AF-5718-01DF-8073-745EED68CA8D}"/>
              </a:ext>
            </a:extLst>
          </p:cNvPr>
          <p:cNvCxnSpPr>
            <a:cxnSpLocks/>
            <a:stCxn id="41" idx="4"/>
            <a:endCxn id="39" idx="0"/>
          </p:cNvCxnSpPr>
          <p:nvPr/>
        </p:nvCxnSpPr>
        <p:spPr>
          <a:xfrm flipH="1">
            <a:off x="8724406" y="1761681"/>
            <a:ext cx="39585" cy="70838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6A0F93F-D1A0-A5E7-5060-C43C3C51C611}"/>
              </a:ext>
            </a:extLst>
          </p:cNvPr>
          <p:cNvCxnSpPr>
            <a:cxnSpLocks/>
            <a:stCxn id="38" idx="3"/>
            <a:endCxn id="39" idx="6"/>
          </p:cNvCxnSpPr>
          <p:nvPr/>
        </p:nvCxnSpPr>
        <p:spPr>
          <a:xfrm flipH="1">
            <a:off x="8938161" y="2369389"/>
            <a:ext cx="810628" cy="31443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C86D276-2ADB-BEFF-0DC4-6106D5E206C1}"/>
              </a:ext>
            </a:extLst>
          </p:cNvPr>
          <p:cNvCxnSpPr>
            <a:cxnSpLocks/>
            <a:stCxn id="41" idx="6"/>
            <a:endCxn id="38" idx="1"/>
          </p:cNvCxnSpPr>
          <p:nvPr/>
        </p:nvCxnSpPr>
        <p:spPr>
          <a:xfrm>
            <a:off x="8977746" y="1547925"/>
            <a:ext cx="771043" cy="51916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8749BA9-3A97-8D0F-7575-5D2CE4D30A0E}"/>
              </a:ext>
            </a:extLst>
          </p:cNvPr>
          <p:cNvCxnSpPr>
            <a:cxnSpLocks/>
            <a:stCxn id="40" idx="6"/>
            <a:endCxn id="41" idx="2"/>
          </p:cNvCxnSpPr>
          <p:nvPr/>
        </p:nvCxnSpPr>
        <p:spPr>
          <a:xfrm>
            <a:off x="7808025" y="1547925"/>
            <a:ext cx="74221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5083240-FAA2-3BC3-EAF4-76AD5CDA0413}"/>
              </a:ext>
            </a:extLst>
          </p:cNvPr>
          <p:cNvCxnSpPr>
            <a:cxnSpLocks/>
            <a:stCxn id="39" idx="2"/>
            <a:endCxn id="37" idx="6"/>
          </p:cNvCxnSpPr>
          <p:nvPr/>
        </p:nvCxnSpPr>
        <p:spPr>
          <a:xfrm flipH="1">
            <a:off x="7776358" y="2683824"/>
            <a:ext cx="734292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0862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5AA8EC-DDFF-F61D-B5BE-8AFBF275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Wallclock</a:t>
            </a:r>
            <a:r>
              <a:rPr lang="en-US" dirty="0"/>
              <a:t>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CF5F5-6BAF-BE93-9216-18337ED7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D0E664F-66EE-5974-E02B-320E7FC2FF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570150"/>
              </p:ext>
            </p:extLst>
          </p:nvPr>
        </p:nvGraphicFramePr>
        <p:xfrm>
          <a:off x="1851024" y="1424387"/>
          <a:ext cx="8313479" cy="5068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46963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C89399-76DC-723A-A165-858D2CFAA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9B4F6-E743-6C83-6B49-4FD025F1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0ABA4B-3744-1652-5BBC-BCFDD071AC8B}"/>
              </a:ext>
            </a:extLst>
          </p:cNvPr>
          <p:cNvSpPr txBox="1"/>
          <p:nvPr/>
        </p:nvSpPr>
        <p:spPr>
          <a:xfrm>
            <a:off x="6478628" y="1690688"/>
            <a:ext cx="4827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Approximation: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2EB921-23A7-558A-76D3-79F950BECE27}"/>
              </a:ext>
            </a:extLst>
          </p:cNvPr>
          <p:cNvSpPr txBox="1"/>
          <p:nvPr/>
        </p:nvSpPr>
        <p:spPr>
          <a:xfrm>
            <a:off x="1250215" y="1690688"/>
            <a:ext cx="4827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Exact Solution: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37E2B95-15F4-858C-A372-C47B50BA9D6E}"/>
              </a:ext>
            </a:extLst>
          </p:cNvPr>
          <p:cNvSpPr/>
          <p:nvPr/>
        </p:nvSpPr>
        <p:spPr>
          <a:xfrm>
            <a:off x="1352550" y="228124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416FA77-3B3E-7F6B-4DBB-1C89AD16366C}"/>
              </a:ext>
            </a:extLst>
          </p:cNvPr>
          <p:cNvSpPr/>
          <p:nvPr/>
        </p:nvSpPr>
        <p:spPr>
          <a:xfrm>
            <a:off x="2014537" y="3038082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E1FB83-3457-451F-AAA8-3284E42334AA}"/>
              </a:ext>
            </a:extLst>
          </p:cNvPr>
          <p:cNvSpPr/>
          <p:nvPr/>
        </p:nvSpPr>
        <p:spPr>
          <a:xfrm>
            <a:off x="2424112" y="228123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FD6AE0-887C-DD9A-88BD-F99B4F0680DF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 flipV="1">
            <a:off x="1762125" y="2495552"/>
            <a:ext cx="661987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92B7B3-C5D7-B4A7-5D02-B173172D0EED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>
          <a:xfrm flipV="1">
            <a:off x="2219325" y="2709864"/>
            <a:ext cx="409575" cy="32821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DF19737-4ACC-92D9-7175-5CB6E92C836C}"/>
              </a:ext>
            </a:extLst>
          </p:cNvPr>
          <p:cNvSpPr/>
          <p:nvPr/>
        </p:nvSpPr>
        <p:spPr>
          <a:xfrm>
            <a:off x="6686550" y="228123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9BFA59-567D-046F-E714-84F52C00C356}"/>
              </a:ext>
            </a:extLst>
          </p:cNvPr>
          <p:cNvSpPr/>
          <p:nvPr/>
        </p:nvSpPr>
        <p:spPr>
          <a:xfrm>
            <a:off x="7348537" y="3038081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3CED10-D8DD-DD85-F971-7E67531E1991}"/>
              </a:ext>
            </a:extLst>
          </p:cNvPr>
          <p:cNvSpPr/>
          <p:nvPr/>
        </p:nvSpPr>
        <p:spPr>
          <a:xfrm>
            <a:off x="7758112" y="2281238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2D4DB6-3652-EB5A-A172-82178BC3D8FD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 flipV="1">
            <a:off x="7096125" y="2495551"/>
            <a:ext cx="661987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F8DA515-A374-A73C-EA94-276580675E4E}"/>
              </a:ext>
            </a:extLst>
          </p:cNvPr>
          <p:cNvCxnSpPr>
            <a:cxnSpLocks/>
            <a:stCxn id="20" idx="0"/>
            <a:endCxn id="21" idx="4"/>
          </p:cNvCxnSpPr>
          <p:nvPr/>
        </p:nvCxnSpPr>
        <p:spPr>
          <a:xfrm flipV="1">
            <a:off x="7553325" y="2709863"/>
            <a:ext cx="409575" cy="32821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9CBEC08-354E-CE7C-C442-487E3FA80CC1}"/>
              </a:ext>
            </a:extLst>
          </p:cNvPr>
          <p:cNvSpPr/>
          <p:nvPr/>
        </p:nvSpPr>
        <p:spPr>
          <a:xfrm>
            <a:off x="635793" y="499850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F827A9-8D1D-2090-159A-0598CA54941B}"/>
              </a:ext>
            </a:extLst>
          </p:cNvPr>
          <p:cNvSpPr/>
          <p:nvPr/>
        </p:nvSpPr>
        <p:spPr>
          <a:xfrm>
            <a:off x="1800737" y="5068289"/>
            <a:ext cx="455470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87F087-05D9-8094-A79C-E3AD96EFB248}"/>
              </a:ext>
            </a:extLst>
          </p:cNvPr>
          <p:cNvSpPr/>
          <p:nvPr/>
        </p:nvSpPr>
        <p:spPr>
          <a:xfrm>
            <a:off x="1850160" y="3968162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3695FC-1A52-168A-7EDF-E20059F571B9}"/>
              </a:ext>
            </a:extLst>
          </p:cNvPr>
          <p:cNvCxnSpPr>
            <a:cxnSpLocks/>
            <a:stCxn id="25" idx="0"/>
            <a:endCxn id="26" idx="4"/>
          </p:cNvCxnSpPr>
          <p:nvPr/>
        </p:nvCxnSpPr>
        <p:spPr>
          <a:xfrm flipV="1">
            <a:off x="2028472" y="4396787"/>
            <a:ext cx="26476" cy="6715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68D8221-5ECF-BE01-FF13-1180EFA872D5}"/>
              </a:ext>
            </a:extLst>
          </p:cNvPr>
          <p:cNvCxnSpPr>
            <a:cxnSpLocks/>
            <a:stCxn id="55" idx="2"/>
            <a:endCxn id="25" idx="6"/>
          </p:cNvCxnSpPr>
          <p:nvPr/>
        </p:nvCxnSpPr>
        <p:spPr>
          <a:xfrm flipV="1">
            <a:off x="1147762" y="5282602"/>
            <a:ext cx="1108445" cy="10919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DB31CE-7C7C-19F7-EBED-E253A57F2F7A}"/>
              </a:ext>
            </a:extLst>
          </p:cNvPr>
          <p:cNvCxnSpPr>
            <a:cxnSpLocks/>
            <a:stCxn id="25" idx="4"/>
            <a:endCxn id="42" idx="5"/>
          </p:cNvCxnSpPr>
          <p:nvPr/>
        </p:nvCxnSpPr>
        <p:spPr>
          <a:xfrm>
            <a:off x="2028472" y="5496914"/>
            <a:ext cx="977502" cy="93319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13EA539-ED9B-B0DD-4361-DEF7D86B2FE8}"/>
              </a:ext>
            </a:extLst>
          </p:cNvPr>
          <p:cNvCxnSpPr>
            <a:cxnSpLocks/>
            <a:stCxn id="41" idx="2"/>
            <a:endCxn id="25" idx="6"/>
          </p:cNvCxnSpPr>
          <p:nvPr/>
        </p:nvCxnSpPr>
        <p:spPr>
          <a:xfrm flipH="1">
            <a:off x="2256207" y="4987338"/>
            <a:ext cx="865300" cy="2952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BE121FD1-0D4A-8FFF-2F8D-CCAC47D33C11}"/>
              </a:ext>
            </a:extLst>
          </p:cNvPr>
          <p:cNvSpPr/>
          <p:nvPr/>
        </p:nvSpPr>
        <p:spPr>
          <a:xfrm>
            <a:off x="3121507" y="4773025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A33F872-F213-CC93-2212-26AC1AA2673A}"/>
              </a:ext>
            </a:extLst>
          </p:cNvPr>
          <p:cNvSpPr/>
          <p:nvPr/>
        </p:nvSpPr>
        <p:spPr>
          <a:xfrm>
            <a:off x="2656380" y="6064250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0BC3938-CDCB-7688-78B3-3456C2EC2D47}"/>
              </a:ext>
            </a:extLst>
          </p:cNvPr>
          <p:cNvSpPr/>
          <p:nvPr/>
        </p:nvSpPr>
        <p:spPr>
          <a:xfrm>
            <a:off x="1147762" y="616026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EA75CE9-B683-384C-035A-781AC78CAC43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1045368" y="5212822"/>
            <a:ext cx="784010" cy="316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EB86A931-34B3-3909-4AF2-C6116B536B2D}"/>
              </a:ext>
            </a:extLst>
          </p:cNvPr>
          <p:cNvCxnSpPr>
            <a:cxnSpLocks/>
            <a:stCxn id="146" idx="2"/>
            <a:endCxn id="42" idx="6"/>
          </p:cNvCxnSpPr>
          <p:nvPr/>
        </p:nvCxnSpPr>
        <p:spPr>
          <a:xfrm flipH="1">
            <a:off x="3065955" y="6177822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83713DC2-FE1E-ED1A-76C6-C1C33B7DDE9C}"/>
              </a:ext>
            </a:extLst>
          </p:cNvPr>
          <p:cNvSpPr/>
          <p:nvPr/>
        </p:nvSpPr>
        <p:spPr>
          <a:xfrm>
            <a:off x="4083524" y="596350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1B6E82F-97B1-FF89-AA6A-E44C9F262DA4}"/>
              </a:ext>
            </a:extLst>
          </p:cNvPr>
          <p:cNvCxnSpPr>
            <a:cxnSpLocks/>
            <a:stCxn id="149" idx="2"/>
          </p:cNvCxnSpPr>
          <p:nvPr/>
        </p:nvCxnSpPr>
        <p:spPr>
          <a:xfrm flipH="1">
            <a:off x="3493643" y="4815888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8E87BF64-AFE4-67C6-551D-48D04CF9BB90}"/>
              </a:ext>
            </a:extLst>
          </p:cNvPr>
          <p:cNvSpPr/>
          <p:nvPr/>
        </p:nvSpPr>
        <p:spPr>
          <a:xfrm>
            <a:off x="4511212" y="4601575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78B8B9B-144E-1C20-C054-8AE0CA9A3CE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>
            <a:off x="2262094" y="4016183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>
            <a:extLst>
              <a:ext uri="{FF2B5EF4-FFF2-40B4-BE49-F238E27FC236}">
                <a16:creationId xmlns:a16="http://schemas.microsoft.com/office/drawing/2014/main" id="{F280D092-3FFB-8352-FA87-01BD7DF70860}"/>
              </a:ext>
            </a:extLst>
          </p:cNvPr>
          <p:cNvSpPr/>
          <p:nvPr/>
        </p:nvSpPr>
        <p:spPr>
          <a:xfrm>
            <a:off x="3279663" y="380187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71AC8F5-66A7-FD74-D169-73B903A0C83E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840581" y="4313317"/>
            <a:ext cx="3184" cy="6851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Oval 152">
            <a:extLst>
              <a:ext uri="{FF2B5EF4-FFF2-40B4-BE49-F238E27FC236}">
                <a16:creationId xmlns:a16="http://schemas.microsoft.com/office/drawing/2014/main" id="{98ED18D5-A531-CE60-1D98-5BC4068C3129}"/>
              </a:ext>
            </a:extLst>
          </p:cNvPr>
          <p:cNvSpPr/>
          <p:nvPr/>
        </p:nvSpPr>
        <p:spPr>
          <a:xfrm>
            <a:off x="644563" y="3902611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EA4F962F-0704-6239-9351-A0BE66F5D4FD}"/>
              </a:ext>
            </a:extLst>
          </p:cNvPr>
          <p:cNvCxnSpPr>
            <a:cxnSpLocks/>
            <a:stCxn id="158" idx="2"/>
            <a:endCxn id="55" idx="2"/>
          </p:cNvCxnSpPr>
          <p:nvPr/>
        </p:nvCxnSpPr>
        <p:spPr>
          <a:xfrm flipV="1">
            <a:off x="29315" y="6374582"/>
            <a:ext cx="1118447" cy="121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Oval 157">
            <a:extLst>
              <a:ext uri="{FF2B5EF4-FFF2-40B4-BE49-F238E27FC236}">
                <a16:creationId xmlns:a16="http://schemas.microsoft.com/office/drawing/2014/main" id="{336D56B9-A782-23BD-928F-02B3F9E4A860}"/>
              </a:ext>
            </a:extLst>
          </p:cNvPr>
          <p:cNvSpPr/>
          <p:nvPr/>
        </p:nvSpPr>
        <p:spPr>
          <a:xfrm>
            <a:off x="29315" y="6172372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207F4053-E50B-9AC9-0396-2B4A33A8E8B5}"/>
              </a:ext>
            </a:extLst>
          </p:cNvPr>
          <p:cNvSpPr/>
          <p:nvPr/>
        </p:nvSpPr>
        <p:spPr>
          <a:xfrm>
            <a:off x="6501515" y="4778747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33F335DD-2D6F-ED08-D42B-DD1B7E3100B5}"/>
              </a:ext>
            </a:extLst>
          </p:cNvPr>
          <p:cNvSpPr/>
          <p:nvPr/>
        </p:nvSpPr>
        <p:spPr>
          <a:xfrm>
            <a:off x="7666459" y="4848527"/>
            <a:ext cx="455470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32DA93B2-D7AA-4A2A-0247-4DF27076DEEF}"/>
              </a:ext>
            </a:extLst>
          </p:cNvPr>
          <p:cNvSpPr/>
          <p:nvPr/>
        </p:nvSpPr>
        <p:spPr>
          <a:xfrm>
            <a:off x="7715882" y="3748400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701E8F71-5290-7E31-F6EC-981CA25489E1}"/>
              </a:ext>
            </a:extLst>
          </p:cNvPr>
          <p:cNvCxnSpPr>
            <a:cxnSpLocks/>
            <a:stCxn id="163" idx="0"/>
            <a:endCxn id="164" idx="4"/>
          </p:cNvCxnSpPr>
          <p:nvPr/>
        </p:nvCxnSpPr>
        <p:spPr>
          <a:xfrm flipV="1">
            <a:off x="7894194" y="4177025"/>
            <a:ext cx="26476" cy="6715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02F2F103-86D9-9115-C983-CE890F63E7F2}"/>
              </a:ext>
            </a:extLst>
          </p:cNvPr>
          <p:cNvCxnSpPr>
            <a:cxnSpLocks/>
            <a:stCxn id="171" idx="2"/>
            <a:endCxn id="163" idx="3"/>
          </p:cNvCxnSpPr>
          <p:nvPr/>
        </p:nvCxnSpPr>
        <p:spPr>
          <a:xfrm flipV="1">
            <a:off x="7013484" y="5214381"/>
            <a:ext cx="719677" cy="94043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256A461-C4DC-857D-F913-423A9E67C2D6}"/>
              </a:ext>
            </a:extLst>
          </p:cNvPr>
          <p:cNvCxnSpPr>
            <a:cxnSpLocks/>
            <a:stCxn id="163" idx="4"/>
            <a:endCxn id="170" idx="5"/>
          </p:cNvCxnSpPr>
          <p:nvPr/>
        </p:nvCxnSpPr>
        <p:spPr>
          <a:xfrm>
            <a:off x="7894194" y="5277152"/>
            <a:ext cx="977502" cy="93319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B24A52A-68B7-89A6-6392-3FED58493283}"/>
              </a:ext>
            </a:extLst>
          </p:cNvPr>
          <p:cNvCxnSpPr>
            <a:cxnSpLocks/>
            <a:stCxn id="169" idx="2"/>
            <a:endCxn id="163" idx="6"/>
          </p:cNvCxnSpPr>
          <p:nvPr/>
        </p:nvCxnSpPr>
        <p:spPr>
          <a:xfrm flipH="1">
            <a:off x="8121929" y="4767576"/>
            <a:ext cx="865300" cy="2952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1C9ABD7C-9610-062C-038C-2082C29150F8}"/>
              </a:ext>
            </a:extLst>
          </p:cNvPr>
          <p:cNvSpPr/>
          <p:nvPr/>
        </p:nvSpPr>
        <p:spPr>
          <a:xfrm>
            <a:off x="8987229" y="4553263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B47A962B-EFB5-3FFD-BA02-FCB636A8B16D}"/>
              </a:ext>
            </a:extLst>
          </p:cNvPr>
          <p:cNvSpPr/>
          <p:nvPr/>
        </p:nvSpPr>
        <p:spPr>
          <a:xfrm>
            <a:off x="8522102" y="5844488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74D136A3-B8BA-3BE2-9BEA-B45879020219}"/>
              </a:ext>
            </a:extLst>
          </p:cNvPr>
          <p:cNvSpPr/>
          <p:nvPr/>
        </p:nvSpPr>
        <p:spPr>
          <a:xfrm>
            <a:off x="7013484" y="5940507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7003EA2B-F4D2-36CF-B824-3C3FFD8F1D93}"/>
              </a:ext>
            </a:extLst>
          </p:cNvPr>
          <p:cNvCxnSpPr>
            <a:cxnSpLocks/>
            <a:stCxn id="162" idx="6"/>
          </p:cNvCxnSpPr>
          <p:nvPr/>
        </p:nvCxnSpPr>
        <p:spPr>
          <a:xfrm>
            <a:off x="6911090" y="4993060"/>
            <a:ext cx="784010" cy="316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A8D78D4C-E0FB-3B4F-6A60-14082F9BC1BB}"/>
              </a:ext>
            </a:extLst>
          </p:cNvPr>
          <p:cNvCxnSpPr>
            <a:cxnSpLocks/>
            <a:stCxn id="174" idx="2"/>
            <a:endCxn id="170" idx="6"/>
          </p:cNvCxnSpPr>
          <p:nvPr/>
        </p:nvCxnSpPr>
        <p:spPr>
          <a:xfrm flipH="1">
            <a:off x="8931677" y="5958060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5E4284A0-3BDF-87A8-35DD-530759CC850C}"/>
              </a:ext>
            </a:extLst>
          </p:cNvPr>
          <p:cNvSpPr/>
          <p:nvPr/>
        </p:nvSpPr>
        <p:spPr>
          <a:xfrm>
            <a:off x="9949246" y="5743747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96532883-D9ED-C83F-6815-EBB584205C7C}"/>
              </a:ext>
            </a:extLst>
          </p:cNvPr>
          <p:cNvCxnSpPr>
            <a:cxnSpLocks/>
            <a:stCxn id="176" idx="2"/>
          </p:cNvCxnSpPr>
          <p:nvPr/>
        </p:nvCxnSpPr>
        <p:spPr>
          <a:xfrm flipH="1">
            <a:off x="9359365" y="4596126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BCBF4DD8-833E-87C5-A377-A5B9F73E9D1E}"/>
              </a:ext>
            </a:extLst>
          </p:cNvPr>
          <p:cNvSpPr/>
          <p:nvPr/>
        </p:nvSpPr>
        <p:spPr>
          <a:xfrm>
            <a:off x="10376934" y="4381813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B46D603B-D6C8-16C5-C26E-A279AC4CDD84}"/>
              </a:ext>
            </a:extLst>
          </p:cNvPr>
          <p:cNvCxnSpPr>
            <a:cxnSpLocks/>
            <a:stCxn id="178" idx="2"/>
          </p:cNvCxnSpPr>
          <p:nvPr/>
        </p:nvCxnSpPr>
        <p:spPr>
          <a:xfrm flipH="1">
            <a:off x="8127816" y="3796421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Oval 177">
            <a:extLst>
              <a:ext uri="{FF2B5EF4-FFF2-40B4-BE49-F238E27FC236}">
                <a16:creationId xmlns:a16="http://schemas.microsoft.com/office/drawing/2014/main" id="{607F25B7-3B8F-2156-74B5-9C6DBDB659B3}"/>
              </a:ext>
            </a:extLst>
          </p:cNvPr>
          <p:cNvSpPr/>
          <p:nvPr/>
        </p:nvSpPr>
        <p:spPr>
          <a:xfrm>
            <a:off x="9145385" y="3582108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72D22146-17FE-35D8-F779-BA8387CFD58C}"/>
              </a:ext>
            </a:extLst>
          </p:cNvPr>
          <p:cNvCxnSpPr>
            <a:cxnSpLocks/>
            <a:stCxn id="162" idx="0"/>
          </p:cNvCxnSpPr>
          <p:nvPr/>
        </p:nvCxnSpPr>
        <p:spPr>
          <a:xfrm flipV="1">
            <a:off x="6706303" y="4093555"/>
            <a:ext cx="3184" cy="6851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C042DAA3-7CF9-528B-198F-25E7BB47B76E}"/>
              </a:ext>
            </a:extLst>
          </p:cNvPr>
          <p:cNvSpPr/>
          <p:nvPr/>
        </p:nvSpPr>
        <p:spPr>
          <a:xfrm>
            <a:off x="6510285" y="368284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655277D2-C68D-0CF7-DCA5-A8CF402DE908}"/>
              </a:ext>
            </a:extLst>
          </p:cNvPr>
          <p:cNvCxnSpPr>
            <a:cxnSpLocks/>
            <a:stCxn id="182" idx="2"/>
            <a:endCxn id="171" idx="2"/>
          </p:cNvCxnSpPr>
          <p:nvPr/>
        </p:nvCxnSpPr>
        <p:spPr>
          <a:xfrm flipV="1">
            <a:off x="5895037" y="6154820"/>
            <a:ext cx="1118447" cy="121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Oval 181">
            <a:extLst>
              <a:ext uri="{FF2B5EF4-FFF2-40B4-BE49-F238E27FC236}">
                <a16:creationId xmlns:a16="http://schemas.microsoft.com/office/drawing/2014/main" id="{3943D5BF-031A-582E-1B77-905FD70A0BF7}"/>
              </a:ext>
            </a:extLst>
          </p:cNvPr>
          <p:cNvSpPr/>
          <p:nvPr/>
        </p:nvSpPr>
        <p:spPr>
          <a:xfrm>
            <a:off x="5895037" y="595261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416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37A182C-47CB-4CE2-E6B3-3B84B93DA044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666755618"/>
              </p:ext>
            </p:extLst>
          </p:nvPr>
        </p:nvGraphicFramePr>
        <p:xfrm>
          <a:off x="592138" y="1427162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5367250-974B-D569-7D7A-9E5B400A7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 Analysis Graph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158DB5-8A9E-9712-B1D6-E36F6D81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398D2-7949-7526-9032-4DE41FBC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803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279</TotalTime>
  <Words>319</Words>
  <Application>Microsoft Office PowerPoint</Application>
  <PresentationFormat>Widescreen</PresentationFormat>
  <Paragraphs>86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Nova</vt:lpstr>
      <vt:lpstr>Biome</vt:lpstr>
      <vt:lpstr>Biome Light</vt:lpstr>
      <vt:lpstr>Calibri</vt:lpstr>
      <vt:lpstr>Cambria Math</vt:lpstr>
      <vt:lpstr>Segoe UI</vt:lpstr>
      <vt:lpstr>Office Theme</vt:lpstr>
      <vt:lpstr>MIN VERTEX COVER</vt:lpstr>
      <vt:lpstr>Pseudocode</vt:lpstr>
      <vt:lpstr>Runtime Analysis</vt:lpstr>
      <vt:lpstr>Lower  Bound</vt:lpstr>
      <vt:lpstr>Wallclock Analysis</vt:lpstr>
      <vt:lpstr>Answer Analysis</vt:lpstr>
      <vt:lpstr>Answer Analysis Graph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 VERTEX COVER</dc:title>
  <dc:creator>Jessica Pham</dc:creator>
  <cp:lastModifiedBy>Jessica Pham</cp:lastModifiedBy>
  <cp:revision>2</cp:revision>
  <dcterms:created xsi:type="dcterms:W3CDTF">2023-05-01T21:06:32Z</dcterms:created>
  <dcterms:modified xsi:type="dcterms:W3CDTF">2023-05-03T10:14:22Z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